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196E-BE6C-4933-BF9C-45C0B47FCCF5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4672-65F0-4920-8793-7DC3F3EC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FAF26-1ED8-D560-2149-FE5F7951B87F}"/>
              </a:ext>
            </a:extLst>
          </p:cNvPr>
          <p:cNvSpPr txBox="1"/>
          <p:nvPr/>
        </p:nvSpPr>
        <p:spPr>
          <a:xfrm>
            <a:off x="215999" y="611306"/>
            <a:ext cx="10464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33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933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933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933" b="1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20922-F2E8-07D3-E3F1-CA83552E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0" y="1198137"/>
            <a:ext cx="3543019" cy="467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6B2DD8-C95D-EEC6-C9AE-20231080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07" y="1092200"/>
            <a:ext cx="3374033" cy="46736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E3C720B-BBF1-0D17-559A-95643845A724}"/>
              </a:ext>
            </a:extLst>
          </p:cNvPr>
          <p:cNvGrpSpPr/>
          <p:nvPr/>
        </p:nvGrpSpPr>
        <p:grpSpPr>
          <a:xfrm>
            <a:off x="4494801" y="1701801"/>
            <a:ext cx="3759201" cy="2502023"/>
            <a:chOff x="6835837" y="1816254"/>
            <a:chExt cx="5638801" cy="37530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B1242-E748-7EF3-DC01-03734B140084}"/>
                </a:ext>
              </a:extLst>
            </p:cNvPr>
            <p:cNvSpPr/>
            <p:nvPr/>
          </p:nvSpPr>
          <p:spPr>
            <a:xfrm>
              <a:off x="6835837" y="1816254"/>
              <a:ext cx="5314528" cy="3708245"/>
            </a:xfrm>
            <a:prstGeom prst="rect">
              <a:avLst/>
            </a:prstGeom>
            <a:solidFill>
              <a:srgbClr val="E6F2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rminator 10">
              <a:extLst>
                <a:ext uri="{FF2B5EF4-FFF2-40B4-BE49-F238E27FC236}">
                  <a16:creationId xmlns:a16="http://schemas.microsoft.com/office/drawing/2014/main" id="{4DAE0003-67C4-D3BE-4553-9706FBFDC8AD}"/>
                </a:ext>
              </a:extLst>
            </p:cNvPr>
            <p:cNvSpPr/>
            <p:nvPr/>
          </p:nvSpPr>
          <p:spPr>
            <a:xfrm>
              <a:off x="7696200" y="2095501"/>
              <a:ext cx="4004815" cy="609600"/>
            </a:xfrm>
            <a:prstGeom prst="flowChartTerminator">
              <a:avLst/>
            </a:prstGeom>
            <a:solidFill>
              <a:srgbClr val="215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Liều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E7FC1D-5DF6-7CD9-962D-E360294BD235}"/>
                </a:ext>
              </a:extLst>
            </p:cNvPr>
            <p:cNvSpPr/>
            <p:nvPr/>
          </p:nvSpPr>
          <p:spPr>
            <a:xfrm>
              <a:off x="7047655" y="1946821"/>
              <a:ext cx="1382835" cy="1357658"/>
            </a:xfrm>
            <a:prstGeom prst="ellipse">
              <a:avLst/>
            </a:prstGeom>
            <a:solidFill>
              <a:srgbClr val="2154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B71AF0-999A-1AE0-3964-FEA95D8CE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6235" y="3133027"/>
              <a:ext cx="1257524" cy="16308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811BC4-A868-61A7-607E-18D92D3B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5664" y="3133027"/>
              <a:ext cx="1853239" cy="16308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1B9026-4C82-B938-0A7C-A6CD3A77F174}"/>
                </a:ext>
              </a:extLst>
            </p:cNvPr>
            <p:cNvSpPr txBox="1"/>
            <p:nvPr/>
          </p:nvSpPr>
          <p:spPr>
            <a:xfrm>
              <a:off x="7560974" y="4876791"/>
              <a:ext cx="4913664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200" dirty="0">
                  <a:latin typeface="Helvetica" pitchFamily="2" charset="0"/>
                </a:rPr>
                <a:t>Thực hiện kiểm tra độc lập (double-check)</a:t>
              </a:r>
            </a:p>
            <a:p>
              <a:r>
                <a:rPr lang="vi-VN" sz="1200" dirty="0">
                  <a:latin typeface="Helvetica" pitchFamily="2" charset="0"/>
                </a:rPr>
                <a:t>đối với các nhóm thuốc nguy cơ cao.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05E4895-868C-5094-9068-CA1D51847DE2}"/>
              </a:ext>
            </a:extLst>
          </p:cNvPr>
          <p:cNvSpPr txBox="1"/>
          <p:nvPr/>
        </p:nvSpPr>
        <p:spPr>
          <a:xfrm>
            <a:off x="2756240" y="6115968"/>
            <a:ext cx="7719746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tảng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933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2933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12" y="-652"/>
            <a:ext cx="7873016" cy="1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kl.k</dc:creator>
  <cp:lastModifiedBy>kl.k</cp:lastModifiedBy>
  <cp:revision>2</cp:revision>
  <dcterms:created xsi:type="dcterms:W3CDTF">2026-04-28T02:14:57Z</dcterms:created>
  <dcterms:modified xsi:type="dcterms:W3CDTF">2026-04-28T02:23:08Z</dcterms:modified>
</cp:coreProperties>
</file>