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09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6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21FC-97C9-49A8-B485-A4E9306DFB86}" type="datetimeFigureOut">
              <a:rPr lang="en-US" smtClean="0"/>
              <a:t>28/04/2026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0016-D92F-444A-B948-957270EC4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7917B-F05C-2964-2BA1-B70F264223FD}"/>
              </a:ext>
            </a:extLst>
          </p:cNvPr>
          <p:cNvSpPr txBox="1"/>
          <p:nvPr/>
        </p:nvSpPr>
        <p:spPr>
          <a:xfrm>
            <a:off x="6668169" y="534668"/>
            <a:ext cx="47290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kỵ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en-US" sz="2667" b="1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124D1-F3ED-A251-EAF1-C374EB0B3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549400"/>
            <a:ext cx="3178156" cy="330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AC86A-9149-57EA-FD75-EB0EF1F58D25}"/>
              </a:ext>
            </a:extLst>
          </p:cNvPr>
          <p:cNvSpPr txBox="1"/>
          <p:nvPr/>
        </p:nvSpPr>
        <p:spPr>
          <a:xfrm>
            <a:off x="1422400" y="5134193"/>
            <a:ext cx="335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kỵ</a:t>
            </a:r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0C569-B461-C294-54ED-BBC2ED650182}"/>
              </a:ext>
            </a:extLst>
          </p:cNvPr>
          <p:cNvSpPr txBox="1"/>
          <p:nvPr/>
        </p:nvSpPr>
        <p:spPr>
          <a:xfrm>
            <a:off x="1168400" y="1012607"/>
            <a:ext cx="33528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kỵ</a:t>
            </a:r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33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D3E50-519D-E0F5-03F4-D68DEAC8EA95}"/>
              </a:ext>
            </a:extLst>
          </p:cNvPr>
          <p:cNvSpPr txBox="1"/>
          <p:nvPr/>
        </p:nvSpPr>
        <p:spPr>
          <a:xfrm>
            <a:off x="609600" y="5585326"/>
            <a:ext cx="5080000" cy="107702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wrap="square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vi-VN" sz="2133" dirty="0">
                <a:solidFill>
                  <a:schemeClr val="bg1"/>
                </a:solidFill>
              </a:rPr>
              <a:t>Không thay đổi ngoại quan nhưng </a:t>
            </a:r>
            <a:r>
              <a:rPr lang="vi-VN" sz="2133" b="1" dirty="0">
                <a:solidFill>
                  <a:schemeClr val="bg1"/>
                </a:solidFill>
              </a:rPr>
              <a:t>phân huỷ hoạt chất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vi-VN" sz="2133" dirty="0">
                <a:solidFill>
                  <a:schemeClr val="bg1"/>
                </a:solidFill>
              </a:rPr>
              <a:t>Nguyên nhân chính: </a:t>
            </a:r>
            <a:r>
              <a:rPr lang="vi-VN" sz="2133" b="1" dirty="0">
                <a:solidFill>
                  <a:schemeClr val="bg1"/>
                </a:solidFill>
              </a:rPr>
              <a:t>thay đổi pH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664AB-77B0-BC97-46BA-4F5061BA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1549400"/>
            <a:ext cx="6006566" cy="5108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9"/>
            <a:ext cx="6668169" cy="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9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FBB817-E479-AE94-B438-E8A1F9CC84D9}"/>
              </a:ext>
            </a:extLst>
          </p:cNvPr>
          <p:cNvSpPr txBox="1"/>
          <p:nvPr/>
        </p:nvSpPr>
        <p:spPr>
          <a:xfrm>
            <a:off x="609600" y="177800"/>
            <a:ext cx="10464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kỵ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667" b="1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4761C-766E-4986-E118-7F88CA96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212909"/>
            <a:ext cx="4165600" cy="4672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AD4246-6561-0C5A-424D-BA58B91CB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95" y="1203551"/>
            <a:ext cx="4521200" cy="4625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F9F2CA-A11F-ED9F-F7A2-D97C69F6C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89" y="5828986"/>
            <a:ext cx="4488911" cy="5538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C0BD8-9FEC-E058-B3BA-68AA54B23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890" y="5828986"/>
            <a:ext cx="4154905" cy="55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B3423-CF23-983B-3FBA-A8A4A3D86C63}"/>
              </a:ext>
            </a:extLst>
          </p:cNvPr>
          <p:cNvSpPr txBox="1"/>
          <p:nvPr/>
        </p:nvSpPr>
        <p:spPr>
          <a:xfrm>
            <a:off x="609600" y="177800"/>
            <a:ext cx="10464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kỵ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67" b="1" dirty="0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005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667" b="1" dirty="0">
              <a:solidFill>
                <a:srgbClr val="005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41FA9-EB68-4801-4E67-CEA05A06D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90601"/>
            <a:ext cx="3759200" cy="5449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8F8DA-3542-B2B1-58EC-2AB79EBF7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305" y="973805"/>
            <a:ext cx="4430295" cy="54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48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kl.k</dc:creator>
  <cp:lastModifiedBy>kl.k</cp:lastModifiedBy>
  <cp:revision>3</cp:revision>
  <dcterms:created xsi:type="dcterms:W3CDTF">2026-04-28T02:44:23Z</dcterms:created>
  <dcterms:modified xsi:type="dcterms:W3CDTF">2026-04-28T02:51:13Z</dcterms:modified>
</cp:coreProperties>
</file>